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72987372658435E-2"/>
          <c:y val="0.25517259311613133"/>
          <c:w val="0.65774251522436311"/>
          <c:h val="0.711054563677321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C65917-CC59-4358-AB75-85678F1F3C9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4685906"/>
          </a:xfrm>
        </p:spPr>
        <p:txBody>
          <a:bodyPr>
            <a:normAutofit/>
          </a:bodyPr>
          <a:lstStyle/>
          <a:p>
            <a:r>
              <a:rPr lang="ru-RU" i="1" dirty="0" smtClean="0"/>
              <a:t>Отчет о результатах выполнения планов мероприятий по противодействию коррупции в администрации муниципального образования Краснополянское сельское поселение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2020 год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573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52228"/>
              </p:ext>
            </p:extLst>
          </p:nvPr>
        </p:nvGraphicFramePr>
        <p:xfrm>
          <a:off x="179512" y="188640"/>
          <a:ext cx="8496944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296144"/>
                <a:gridCol w="2016224"/>
                <a:gridCol w="1656184"/>
              </a:tblGrid>
              <a:tr h="894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70286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антикоррупционной экспертизы  проектов нормативных правовых актов муниципального образования  Краснополянского  сельского поселения, действующих нормативных правовых актов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2020 год проведена антикоррупционная экспертиза 33 проектов нормативных актов 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2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сайте в разделе проекты НПА размещено 19 проектов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по мере изменения законодательства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Разработано и утверждено 8 регламентов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8126">
                <a:tc>
                  <a:txBody>
                    <a:bodyPr/>
                    <a:lstStyle/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(муниципальные должности)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63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0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Проверка целевого и эффективного использования бюджетных средств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контрольных мероприятий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4948949"/>
              </p:ext>
            </p:extLst>
          </p:nvPr>
        </p:nvGraphicFramePr>
        <p:xfrm>
          <a:off x="323528" y="260648"/>
          <a:ext cx="8136904" cy="609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728192"/>
                <a:gridCol w="1728192"/>
                <a:gridCol w="1584176"/>
              </a:tblGrid>
              <a:tr h="907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</a:tr>
              <a:tr h="884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обращения представителей институтов гражданского общества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обратная связь для сообщений о фактах коррупции http://krasnopolyanskoe.ru/anti-korruption/obratnaya_svyaz_dlya_soobscheniy_o_faktah_korruptsii/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163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Нарушений запретов, ограничений, требований не установлено 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7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у муниципальных служащих органов местного самоуправления муниципального образования, отрицательного отношения к коррупции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01 октября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Проводятся разъяснительные беседы, разрабатываются памятки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84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социологических исследований для оценки уровня коррупции в муниципальном образовании Краснополянское сельское поселение,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01 октября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Проводился опрос по оценке уровня коррупции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84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</a:t>
                      </a:r>
                      <a:r>
                        <a:rPr lang="ru-RU" sz="9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Краснополянского сельского поселения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01 октября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плана мероприятий, работа с муниципальными организациями/проведение бесед</a:t>
                      </a:r>
                      <a:r>
                        <a:rPr lang="ru-RU" sz="9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руководством</a:t>
                      </a:r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4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60648"/>
            <a:ext cx="6172200" cy="36004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Общая информация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836712"/>
            <a:ext cx="6172200" cy="72008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Общая численность муниципальных служащих –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Принято на службу за 2020 год – 1 муниципальный служащий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0365288"/>
              </p:ext>
            </p:extLst>
          </p:nvPr>
        </p:nvGraphicFramePr>
        <p:xfrm>
          <a:off x="2627784" y="2204864"/>
          <a:ext cx="62163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99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Из 11 мероприятий плана выполняется в </a:t>
            </a:r>
            <a:r>
              <a:rPr lang="ru-RU" i="1" dirty="0" smtClean="0"/>
              <a:t>установленном </a:t>
            </a:r>
            <a:r>
              <a:rPr lang="ru-RU" i="1" dirty="0"/>
              <a:t>порядке в сроки – </a:t>
            </a:r>
            <a:r>
              <a:rPr lang="ru-RU" i="1" dirty="0" smtClean="0"/>
              <a:t>11</a:t>
            </a:r>
          </a:p>
          <a:p>
            <a:pPr marL="0" indent="0">
              <a:buNone/>
            </a:pPr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>Причин и условий, способствовавших коррупционным нарушениям за </a:t>
            </a:r>
            <a:r>
              <a:rPr lang="ru-RU" i="1" dirty="0" smtClean="0"/>
              <a:t>2020 </a:t>
            </a:r>
            <a:r>
              <a:rPr lang="ru-RU" i="1" dirty="0"/>
              <a:t>год не выявлено.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94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</TotalTime>
  <Words>599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Отчет о результатах выполнения планов мероприятий по противодействию коррупции в администрации муниципального образования Краснополянское сельское поселение</vt:lpstr>
      <vt:lpstr>Презентация PowerPoint</vt:lpstr>
      <vt:lpstr>Презентация PowerPoint</vt:lpstr>
      <vt:lpstr>Общая информация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2021-01-27T10:34:14Z</dcterms:created>
  <dcterms:modified xsi:type="dcterms:W3CDTF">2021-01-28T04:09:02Z</dcterms:modified>
</cp:coreProperties>
</file>